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7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1" autoAdjust="0"/>
  </p:normalViewPr>
  <p:slideViewPr>
    <p:cSldViewPr>
      <p:cViewPr varScale="1">
        <p:scale>
          <a:sx n="50" d="100"/>
          <a:sy n="50" d="100"/>
        </p:scale>
        <p:origin x="2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6B629-5E70-405D-A5A6-53D1DFF98B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703F1-5BD4-45E0-99DA-D1DE02F0AB77}" type="pres">
      <dgm:prSet presAssocID="{6686B629-5E70-405D-A5A6-53D1DFF98B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89882521-5DBB-4221-BF5A-9F5CA01B0195}" type="presOf" srcId="{6686B629-5E70-405D-A5A6-53D1DFF98BBC}" destId="{C54703F1-5BD4-45E0-99DA-D1DE02F0AB77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5606D-4A1C-407A-BD25-D6B89F21EC7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A654E-EDDB-4516-9B8B-48CAFE1C619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136DF1-0C4F-432C-8936-5D713E1BEB87}" type="parTrans" cxnId="{A6054AB3-C175-40E5-8598-DA31E1CEB52E}">
      <dgm:prSet/>
      <dgm:spPr/>
      <dgm:t>
        <a:bodyPr/>
        <a:lstStyle/>
        <a:p>
          <a:endParaRPr lang="en-US"/>
        </a:p>
      </dgm:t>
    </dgm:pt>
    <dgm:pt modelId="{C0A2B4FE-396A-432B-B4DA-CEFFE7D393A3}" type="sibTrans" cxnId="{A6054AB3-C175-40E5-8598-DA31E1CEB52E}">
      <dgm:prSet/>
      <dgm:spPr/>
      <dgm:t>
        <a:bodyPr/>
        <a:lstStyle/>
        <a:p>
          <a:endParaRPr lang="en-US"/>
        </a:p>
      </dgm:t>
    </dgm:pt>
    <dgm:pt modelId="{C2558FE8-1248-4C83-AEB5-F23CECB2CB4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১৮৫৮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F8375C-DFC1-4CB5-9EA1-506DFC6E2352}" type="parTrans" cxnId="{075D9E0F-8749-48EE-AE70-935E41076805}">
      <dgm:prSet/>
      <dgm:spPr/>
      <dgm:t>
        <a:bodyPr/>
        <a:lstStyle/>
        <a:p>
          <a:endParaRPr lang="en-US"/>
        </a:p>
      </dgm:t>
    </dgm:pt>
    <dgm:pt modelId="{381C482F-DF7C-4443-82B1-FB9C26D704FE}" type="sibTrans" cxnId="{075D9E0F-8749-48EE-AE70-935E41076805}">
      <dgm:prSet/>
      <dgm:spPr/>
      <dgm:t>
        <a:bodyPr/>
        <a:lstStyle/>
        <a:p>
          <a:endParaRPr lang="en-US"/>
        </a:p>
      </dgm:t>
    </dgm:pt>
    <dgm:pt modelId="{ACA01809-5E6F-4B35-880A-EDA1ED4EB08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 ১৯৩৭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9F9FCA-93E7-46A2-9C54-E3AFB1CFFE9D}" type="parTrans" cxnId="{CFE53D65-CAFE-4F5C-B124-E6629278ADC1}">
      <dgm:prSet/>
      <dgm:spPr/>
      <dgm:t>
        <a:bodyPr/>
        <a:lstStyle/>
        <a:p>
          <a:endParaRPr lang="en-US"/>
        </a:p>
      </dgm:t>
    </dgm:pt>
    <dgm:pt modelId="{57CB1B81-4B04-4896-BE40-D72A01A79E91}" type="sibTrans" cxnId="{CFE53D65-CAFE-4F5C-B124-E6629278ADC1}">
      <dgm:prSet/>
      <dgm:spPr/>
      <dgm:t>
        <a:bodyPr/>
        <a:lstStyle/>
        <a:p>
          <a:endParaRPr lang="en-US"/>
        </a:p>
      </dgm:t>
    </dgm:pt>
    <dgm:pt modelId="{0CD26306-A907-4FBC-9957-A7F0AF76ABD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বাঙ্গালি বিজ্ঞানি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7BE15-23F8-40D0-B79E-E9BD8BD70CE6}" type="parTrans" cxnId="{4F077721-24AD-439C-89DB-F04A0488DBA9}">
      <dgm:prSet/>
      <dgm:spPr/>
      <dgm:t>
        <a:bodyPr/>
        <a:lstStyle/>
        <a:p>
          <a:endParaRPr lang="en-US"/>
        </a:p>
      </dgm:t>
    </dgm:pt>
    <dgm:pt modelId="{2E97860D-6C53-4E26-AE15-04035A3CFFBE}" type="sibTrans" cxnId="{4F077721-24AD-439C-89DB-F04A0488DBA9}">
      <dgm:prSet/>
      <dgm:spPr/>
      <dgm:t>
        <a:bodyPr/>
        <a:lstStyle/>
        <a:p>
          <a:endParaRPr lang="en-US"/>
        </a:p>
      </dgm:t>
    </dgm:pt>
    <dgm:pt modelId="{370524ED-38B0-4EDF-BC34-BC77CB53FED3}" type="pres">
      <dgm:prSet presAssocID="{4325606D-4A1C-407A-BD25-D6B89F21EC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DFBE0-8D81-4110-BC51-AC6F99C0CC79}" type="pres">
      <dgm:prSet presAssocID="{08EA654E-EDDB-4516-9B8B-48CAFE1C619D}" presName="centerShape" presStyleLbl="node0" presStyleIdx="0" presStyleCnt="1" custScaleX="85875" custScaleY="96790" custLinFactNeighborX="18479" custLinFactNeighborY="-3378"/>
      <dgm:spPr/>
      <dgm:t>
        <a:bodyPr/>
        <a:lstStyle/>
        <a:p>
          <a:endParaRPr lang="en-US"/>
        </a:p>
      </dgm:t>
    </dgm:pt>
    <dgm:pt modelId="{A468B1AD-A28E-4CD0-B33F-8E7DC5DECD01}" type="pres">
      <dgm:prSet presAssocID="{F0F8375C-DFC1-4CB5-9EA1-506DFC6E2352}" presName="Name9" presStyleLbl="parChTrans1D2" presStyleIdx="0" presStyleCnt="3"/>
      <dgm:spPr/>
      <dgm:t>
        <a:bodyPr/>
        <a:lstStyle/>
        <a:p>
          <a:endParaRPr lang="en-US"/>
        </a:p>
      </dgm:t>
    </dgm:pt>
    <dgm:pt modelId="{0B23F9B4-D32D-4939-96F0-5DA4F8C1ED00}" type="pres">
      <dgm:prSet presAssocID="{F0F8375C-DFC1-4CB5-9EA1-506DFC6E235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067CFE3-85A6-479E-A501-1E0229FBF024}" type="pres">
      <dgm:prSet presAssocID="{C2558FE8-1248-4C83-AEB5-F23CECB2CB48}" presName="node" presStyleLbl="node1" presStyleIdx="0" presStyleCnt="3" custRadScaleRad="109751" custRadScaleInc="40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6B387-4ABB-417B-BC1A-A79D08F137A6}" type="pres">
      <dgm:prSet presAssocID="{539F9FCA-93E7-46A2-9C54-E3AFB1CFFE9D}" presName="Name9" presStyleLbl="parChTrans1D2" presStyleIdx="1" presStyleCnt="3"/>
      <dgm:spPr/>
      <dgm:t>
        <a:bodyPr/>
        <a:lstStyle/>
        <a:p>
          <a:endParaRPr lang="en-US"/>
        </a:p>
      </dgm:t>
    </dgm:pt>
    <dgm:pt modelId="{F5A28B1B-3BB2-489D-BB76-83B3F0FBF0DB}" type="pres">
      <dgm:prSet presAssocID="{539F9FCA-93E7-46A2-9C54-E3AFB1CFFE9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F790F7B-1D2E-49ED-9BD2-E8C4366ABE6E}" type="pres">
      <dgm:prSet presAssocID="{ACA01809-5E6F-4B35-880A-EDA1ED4EB08B}" presName="node" presStyleLbl="node1" presStyleIdx="1" presStyleCnt="3" custRadScaleRad="123158" custRadScaleInc="-3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08F70-8BAF-4F38-81E7-D95C48FEF7FF}" type="pres">
      <dgm:prSet presAssocID="{3AC7BE15-23F8-40D0-B79E-E9BD8BD70CE6}" presName="Name9" presStyleLbl="parChTrans1D2" presStyleIdx="2" presStyleCnt="3"/>
      <dgm:spPr/>
      <dgm:t>
        <a:bodyPr/>
        <a:lstStyle/>
        <a:p>
          <a:endParaRPr lang="en-US"/>
        </a:p>
      </dgm:t>
    </dgm:pt>
    <dgm:pt modelId="{C4BE3A7B-1623-4810-BB7C-A73D8D18117F}" type="pres">
      <dgm:prSet presAssocID="{3AC7BE15-23F8-40D0-B79E-E9BD8BD70CE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FDF4BC8-B37A-4941-B587-31D6CF7D2280}" type="pres">
      <dgm:prSet presAssocID="{0CD26306-A907-4FBC-9957-A7F0AF76ABD9}" presName="node" presStyleLbl="node1" presStyleIdx="2" presStyleCnt="3" custScaleX="82826" custScaleY="80294" custRadScaleRad="52070" custRadScaleInc="-2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DED6F-E6C6-4A72-9DC8-8BC0119C928F}" type="presOf" srcId="{08EA654E-EDDB-4516-9B8B-48CAFE1C619D}" destId="{7F4DFBE0-8D81-4110-BC51-AC6F99C0CC79}" srcOrd="0" destOrd="0" presId="urn:microsoft.com/office/officeart/2005/8/layout/radial1"/>
    <dgm:cxn modelId="{D068E16D-35C9-4D70-87C0-33B196F784D6}" type="presOf" srcId="{539F9FCA-93E7-46A2-9C54-E3AFB1CFFE9D}" destId="{F5A28B1B-3BB2-489D-BB76-83B3F0FBF0DB}" srcOrd="1" destOrd="0" presId="urn:microsoft.com/office/officeart/2005/8/layout/radial1"/>
    <dgm:cxn modelId="{3A4EF228-2E56-44BC-B0D1-658BDB6C64F9}" type="presOf" srcId="{4325606D-4A1C-407A-BD25-D6B89F21EC70}" destId="{370524ED-38B0-4EDF-BC34-BC77CB53FED3}" srcOrd="0" destOrd="0" presId="urn:microsoft.com/office/officeart/2005/8/layout/radial1"/>
    <dgm:cxn modelId="{4F077721-24AD-439C-89DB-F04A0488DBA9}" srcId="{08EA654E-EDDB-4516-9B8B-48CAFE1C619D}" destId="{0CD26306-A907-4FBC-9957-A7F0AF76ABD9}" srcOrd="2" destOrd="0" parTransId="{3AC7BE15-23F8-40D0-B79E-E9BD8BD70CE6}" sibTransId="{2E97860D-6C53-4E26-AE15-04035A3CFFBE}"/>
    <dgm:cxn modelId="{72FA076A-2344-4BB4-BCE5-D311FEDC115E}" type="presOf" srcId="{539F9FCA-93E7-46A2-9C54-E3AFB1CFFE9D}" destId="{5E56B387-4ABB-417B-BC1A-A79D08F137A6}" srcOrd="0" destOrd="0" presId="urn:microsoft.com/office/officeart/2005/8/layout/radial1"/>
    <dgm:cxn modelId="{6A3937B6-76D8-4A56-B2D5-30F1CA12B4EA}" type="presOf" srcId="{ACA01809-5E6F-4B35-880A-EDA1ED4EB08B}" destId="{1F790F7B-1D2E-49ED-9BD2-E8C4366ABE6E}" srcOrd="0" destOrd="0" presId="urn:microsoft.com/office/officeart/2005/8/layout/radial1"/>
    <dgm:cxn modelId="{6C2422F2-4D47-4412-944C-451D72CACD55}" type="presOf" srcId="{F0F8375C-DFC1-4CB5-9EA1-506DFC6E2352}" destId="{A468B1AD-A28E-4CD0-B33F-8E7DC5DECD01}" srcOrd="0" destOrd="0" presId="urn:microsoft.com/office/officeart/2005/8/layout/radial1"/>
    <dgm:cxn modelId="{A6054AB3-C175-40E5-8598-DA31E1CEB52E}" srcId="{4325606D-4A1C-407A-BD25-D6B89F21EC70}" destId="{08EA654E-EDDB-4516-9B8B-48CAFE1C619D}" srcOrd="0" destOrd="0" parTransId="{70136DF1-0C4F-432C-8936-5D713E1BEB87}" sibTransId="{C0A2B4FE-396A-432B-B4DA-CEFFE7D393A3}"/>
    <dgm:cxn modelId="{2D6DB0A0-C842-4B21-90F4-17929B43D7EF}" type="presOf" srcId="{F0F8375C-DFC1-4CB5-9EA1-506DFC6E2352}" destId="{0B23F9B4-D32D-4939-96F0-5DA4F8C1ED00}" srcOrd="1" destOrd="0" presId="urn:microsoft.com/office/officeart/2005/8/layout/radial1"/>
    <dgm:cxn modelId="{CFE53D65-CAFE-4F5C-B124-E6629278ADC1}" srcId="{08EA654E-EDDB-4516-9B8B-48CAFE1C619D}" destId="{ACA01809-5E6F-4B35-880A-EDA1ED4EB08B}" srcOrd="1" destOrd="0" parTransId="{539F9FCA-93E7-46A2-9C54-E3AFB1CFFE9D}" sibTransId="{57CB1B81-4B04-4896-BE40-D72A01A79E91}"/>
    <dgm:cxn modelId="{075D9E0F-8749-48EE-AE70-935E41076805}" srcId="{08EA654E-EDDB-4516-9B8B-48CAFE1C619D}" destId="{C2558FE8-1248-4C83-AEB5-F23CECB2CB48}" srcOrd="0" destOrd="0" parTransId="{F0F8375C-DFC1-4CB5-9EA1-506DFC6E2352}" sibTransId="{381C482F-DF7C-4443-82B1-FB9C26D704FE}"/>
    <dgm:cxn modelId="{88C989E5-21C3-4AC0-AB5C-A136FA839F84}" type="presOf" srcId="{3AC7BE15-23F8-40D0-B79E-E9BD8BD70CE6}" destId="{C4BE3A7B-1623-4810-BB7C-A73D8D18117F}" srcOrd="1" destOrd="0" presId="urn:microsoft.com/office/officeart/2005/8/layout/radial1"/>
    <dgm:cxn modelId="{1D6AF915-11C8-4E8E-87D7-D19796F70F51}" type="presOf" srcId="{C2558FE8-1248-4C83-AEB5-F23CECB2CB48}" destId="{0067CFE3-85A6-479E-A501-1E0229FBF024}" srcOrd="0" destOrd="0" presId="urn:microsoft.com/office/officeart/2005/8/layout/radial1"/>
    <dgm:cxn modelId="{F6810843-9B6C-456E-A667-97C45F041AD9}" type="presOf" srcId="{3AC7BE15-23F8-40D0-B79E-E9BD8BD70CE6}" destId="{67408F70-8BAF-4F38-81E7-D95C48FEF7FF}" srcOrd="0" destOrd="0" presId="urn:microsoft.com/office/officeart/2005/8/layout/radial1"/>
    <dgm:cxn modelId="{0B7CE59F-F4DA-46C0-9294-6BC26564B531}" type="presOf" srcId="{0CD26306-A907-4FBC-9957-A7F0AF76ABD9}" destId="{4FDF4BC8-B37A-4941-B587-31D6CF7D2280}" srcOrd="0" destOrd="0" presId="urn:microsoft.com/office/officeart/2005/8/layout/radial1"/>
    <dgm:cxn modelId="{E9DC4251-0EAA-4EA5-8F02-FFE32317753B}" type="presParOf" srcId="{370524ED-38B0-4EDF-BC34-BC77CB53FED3}" destId="{7F4DFBE0-8D81-4110-BC51-AC6F99C0CC79}" srcOrd="0" destOrd="0" presId="urn:microsoft.com/office/officeart/2005/8/layout/radial1"/>
    <dgm:cxn modelId="{7370A6E6-BF1F-414D-A95E-009C144D5CD2}" type="presParOf" srcId="{370524ED-38B0-4EDF-BC34-BC77CB53FED3}" destId="{A468B1AD-A28E-4CD0-B33F-8E7DC5DECD01}" srcOrd="1" destOrd="0" presId="urn:microsoft.com/office/officeart/2005/8/layout/radial1"/>
    <dgm:cxn modelId="{E55CB72F-ECEB-4468-A28A-5B67BF1D4C0E}" type="presParOf" srcId="{A468B1AD-A28E-4CD0-B33F-8E7DC5DECD01}" destId="{0B23F9B4-D32D-4939-96F0-5DA4F8C1ED00}" srcOrd="0" destOrd="0" presId="urn:microsoft.com/office/officeart/2005/8/layout/radial1"/>
    <dgm:cxn modelId="{2A26F882-0578-4770-AF82-1DB38CE491BA}" type="presParOf" srcId="{370524ED-38B0-4EDF-BC34-BC77CB53FED3}" destId="{0067CFE3-85A6-479E-A501-1E0229FBF024}" srcOrd="2" destOrd="0" presId="urn:microsoft.com/office/officeart/2005/8/layout/radial1"/>
    <dgm:cxn modelId="{7DD57E71-5F5A-48D0-9E8E-7208EC1FA0FE}" type="presParOf" srcId="{370524ED-38B0-4EDF-BC34-BC77CB53FED3}" destId="{5E56B387-4ABB-417B-BC1A-A79D08F137A6}" srcOrd="3" destOrd="0" presId="urn:microsoft.com/office/officeart/2005/8/layout/radial1"/>
    <dgm:cxn modelId="{AC8DCC43-0328-4CA9-A155-E6769D849E62}" type="presParOf" srcId="{5E56B387-4ABB-417B-BC1A-A79D08F137A6}" destId="{F5A28B1B-3BB2-489D-BB76-83B3F0FBF0DB}" srcOrd="0" destOrd="0" presId="urn:microsoft.com/office/officeart/2005/8/layout/radial1"/>
    <dgm:cxn modelId="{A0F107CA-B8BA-4ED3-B17C-4D26995BAD73}" type="presParOf" srcId="{370524ED-38B0-4EDF-BC34-BC77CB53FED3}" destId="{1F790F7B-1D2E-49ED-9BD2-E8C4366ABE6E}" srcOrd="4" destOrd="0" presId="urn:microsoft.com/office/officeart/2005/8/layout/radial1"/>
    <dgm:cxn modelId="{15D3B514-BCCD-46E6-A5CC-293655C2273C}" type="presParOf" srcId="{370524ED-38B0-4EDF-BC34-BC77CB53FED3}" destId="{67408F70-8BAF-4F38-81E7-D95C48FEF7FF}" srcOrd="5" destOrd="0" presId="urn:microsoft.com/office/officeart/2005/8/layout/radial1"/>
    <dgm:cxn modelId="{445A8240-5286-408D-AAC2-29B9EAB51F04}" type="presParOf" srcId="{67408F70-8BAF-4F38-81E7-D95C48FEF7FF}" destId="{C4BE3A7B-1623-4810-BB7C-A73D8D18117F}" srcOrd="0" destOrd="0" presId="urn:microsoft.com/office/officeart/2005/8/layout/radial1"/>
    <dgm:cxn modelId="{356609BF-9DA8-49BE-8C2C-2FA0A9BC2FA0}" type="presParOf" srcId="{370524ED-38B0-4EDF-BC34-BC77CB53FED3}" destId="{4FDF4BC8-B37A-4941-B587-31D6CF7D228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0ECA1-6E1C-452A-BF7C-E33445A07CEF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88E8BF-872F-4C38-A073-EFD9FE2F23F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১৯৫৫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F066FB-B70D-40E8-A5BE-3C22DAB045E0}" type="parTrans" cxnId="{AC5E9911-CD86-4EB2-AEF1-FD6D6E5F2D90}">
      <dgm:prSet/>
      <dgm:spPr/>
      <dgm:t>
        <a:bodyPr/>
        <a:lstStyle/>
        <a:p>
          <a:endParaRPr lang="en-US"/>
        </a:p>
      </dgm:t>
    </dgm:pt>
    <dgm:pt modelId="{37FF0F14-5096-4EAC-9822-482907E5B88B}" type="sibTrans" cxnId="{AC5E9911-CD86-4EB2-AEF1-FD6D6E5F2D90}">
      <dgm:prSet/>
      <dgm:spPr/>
      <dgm:t>
        <a:bodyPr/>
        <a:lstStyle/>
        <a:p>
          <a:endParaRPr lang="en-US"/>
        </a:p>
      </dgm:t>
    </dgm:pt>
    <dgm:pt modelId="{DBCAD6C2-F793-489B-9FE1-DD864E06AC8A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মৃত্যু২০১১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50DDE3-F4CA-4532-A686-F334070E7BC8}" type="parTrans" cxnId="{66445D7E-0C73-499B-B1AD-6CA06148F1B0}">
      <dgm:prSet/>
      <dgm:spPr/>
      <dgm:t>
        <a:bodyPr/>
        <a:lstStyle/>
        <a:p>
          <a:endParaRPr lang="en-US"/>
        </a:p>
      </dgm:t>
    </dgm:pt>
    <dgm:pt modelId="{1C2F03BC-7701-4DBA-A4F0-244FDBF1DE0B}" type="sibTrans" cxnId="{66445D7E-0C73-499B-B1AD-6CA06148F1B0}">
      <dgm:prSet/>
      <dgm:spPr/>
      <dgm:t>
        <a:bodyPr/>
        <a:lstStyle/>
        <a:p>
          <a:endParaRPr lang="en-US"/>
        </a:p>
      </dgm:t>
    </dgm:pt>
    <dgm:pt modelId="{3129CA13-2B45-4F43-8179-586425C7D0D1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অ্যাপল কম্পিউটারের প্রতিষ্ঠাতা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D4EDE7-E93C-4852-951D-ED8CAAC0FBC4}" type="parTrans" cxnId="{3D842EF2-FB00-44E8-96A2-7FEE6654C38B}">
      <dgm:prSet/>
      <dgm:spPr/>
      <dgm:t>
        <a:bodyPr/>
        <a:lstStyle/>
        <a:p>
          <a:endParaRPr lang="en-US"/>
        </a:p>
      </dgm:t>
    </dgm:pt>
    <dgm:pt modelId="{872640AC-5AB1-48ED-B209-C82B9FE5C017}" type="sibTrans" cxnId="{3D842EF2-FB00-44E8-96A2-7FEE6654C38B}">
      <dgm:prSet/>
      <dgm:spPr/>
      <dgm:t>
        <a:bodyPr/>
        <a:lstStyle/>
        <a:p>
          <a:endParaRPr lang="en-US"/>
        </a:p>
      </dgm:t>
    </dgm:pt>
    <dgm:pt modelId="{F136E25F-42DE-44AF-BFBF-D0D825F01ED9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স্টিভ জবস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11E22C-CDA4-4F20-8A7E-A7BDBDE4E2B6}" type="sibTrans" cxnId="{40C051F4-92D3-45A4-8450-B69FDC27C5B1}">
      <dgm:prSet/>
      <dgm:spPr/>
      <dgm:t>
        <a:bodyPr/>
        <a:lstStyle/>
        <a:p>
          <a:endParaRPr lang="en-US"/>
        </a:p>
      </dgm:t>
    </dgm:pt>
    <dgm:pt modelId="{427724C2-CBC9-49E3-B7C2-FF7ACA44CA85}" type="parTrans" cxnId="{40C051F4-92D3-45A4-8450-B69FDC27C5B1}">
      <dgm:prSet/>
      <dgm:spPr/>
      <dgm:t>
        <a:bodyPr/>
        <a:lstStyle/>
        <a:p>
          <a:endParaRPr lang="en-US"/>
        </a:p>
      </dgm:t>
    </dgm:pt>
    <dgm:pt modelId="{DE9815FC-A67B-434B-8C16-CB00A2A0C304}" type="pres">
      <dgm:prSet presAssocID="{DDF0ECA1-6E1C-452A-BF7C-E33445A07CE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3B20D1-115A-44A1-B269-F735ADE0C300}" type="pres">
      <dgm:prSet presAssocID="{F136E25F-42DE-44AF-BFBF-D0D825F01ED9}" presName="singleCycle" presStyleCnt="0"/>
      <dgm:spPr/>
    </dgm:pt>
    <dgm:pt modelId="{DC423353-BAB6-40E7-A771-A8A01D51E155}" type="pres">
      <dgm:prSet presAssocID="{F136E25F-42DE-44AF-BFBF-D0D825F01ED9}" presName="singleCenter" presStyleLbl="node1" presStyleIdx="0" presStyleCnt="4" custScaleX="287500" custScaleY="151823" custLinFactNeighborX="-4451" custLinFactNeighborY="-1743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130096E-0491-4F9A-B383-DCBBD27093C0}" type="pres">
      <dgm:prSet presAssocID="{43F066FB-B70D-40E8-A5BE-3C22DAB045E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9C11631-60E0-4DB4-A831-BF3D56FD15F6}" type="pres">
      <dgm:prSet presAssocID="{BA88E8BF-872F-4C38-A073-EFD9FE2F23F2}" presName="text0" presStyleLbl="node1" presStyleIdx="1" presStyleCnt="4" custScaleX="238750" custRadScaleRad="127039" custRadScaleInc="-1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0A41E-3DB9-4A41-B180-4CB80BBE8FEC}" type="pres">
      <dgm:prSet presAssocID="{3E50DDE3-F4CA-4532-A686-F334070E7BC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37B35C3-F910-4A8B-A2B2-ACEE34359959}" type="pres">
      <dgm:prSet presAssocID="{DBCAD6C2-F793-489B-9FE1-DD864E06AC8A}" presName="text0" presStyleLbl="node1" presStyleIdx="2" presStyleCnt="4" custFlipVert="0" custScaleX="243193" custScaleY="129308" custRadScaleRad="94907" custRadScaleInc="-3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CE4E9-4751-45B8-9279-383EE746822E}" type="pres">
      <dgm:prSet presAssocID="{DFD4EDE7-E93C-4852-951D-ED8CAAC0FBC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C4D3345-BD50-438E-856B-E3D8596D2FB6}" type="pres">
      <dgm:prSet presAssocID="{3129CA13-2B45-4F43-8179-586425C7D0D1}" presName="text0" presStyleLbl="node1" presStyleIdx="3" presStyleCnt="4" custScaleX="417656" custScaleY="143000" custRadScaleRad="96018" custRadScaleInc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9DEB0A-683F-40C7-978E-BF96AFBF5AE9}" type="presOf" srcId="{DBCAD6C2-F793-489B-9FE1-DD864E06AC8A}" destId="{137B35C3-F910-4A8B-A2B2-ACEE34359959}" srcOrd="0" destOrd="0" presId="urn:microsoft.com/office/officeart/2008/layout/RadialCluster"/>
    <dgm:cxn modelId="{D699F8B8-4891-419F-BAD1-D1FFBCC7A1BD}" type="presOf" srcId="{F136E25F-42DE-44AF-BFBF-D0D825F01ED9}" destId="{DC423353-BAB6-40E7-A771-A8A01D51E155}" srcOrd="0" destOrd="0" presId="urn:microsoft.com/office/officeart/2008/layout/RadialCluster"/>
    <dgm:cxn modelId="{40C051F4-92D3-45A4-8450-B69FDC27C5B1}" srcId="{DDF0ECA1-6E1C-452A-BF7C-E33445A07CEF}" destId="{F136E25F-42DE-44AF-BFBF-D0D825F01ED9}" srcOrd="0" destOrd="0" parTransId="{427724C2-CBC9-49E3-B7C2-FF7ACA44CA85}" sibTransId="{DE11E22C-CDA4-4F20-8A7E-A7BDBDE4E2B6}"/>
    <dgm:cxn modelId="{0F9FC7CD-30E8-4E49-8224-8FD97BD04AD6}" type="presOf" srcId="{43F066FB-B70D-40E8-A5BE-3C22DAB045E0}" destId="{6130096E-0491-4F9A-B383-DCBBD27093C0}" srcOrd="0" destOrd="0" presId="urn:microsoft.com/office/officeart/2008/layout/RadialCluster"/>
    <dgm:cxn modelId="{66445D7E-0C73-499B-B1AD-6CA06148F1B0}" srcId="{F136E25F-42DE-44AF-BFBF-D0D825F01ED9}" destId="{DBCAD6C2-F793-489B-9FE1-DD864E06AC8A}" srcOrd="1" destOrd="0" parTransId="{3E50DDE3-F4CA-4532-A686-F334070E7BC8}" sibTransId="{1C2F03BC-7701-4DBA-A4F0-244FDBF1DE0B}"/>
    <dgm:cxn modelId="{3D842EF2-FB00-44E8-96A2-7FEE6654C38B}" srcId="{F136E25F-42DE-44AF-BFBF-D0D825F01ED9}" destId="{3129CA13-2B45-4F43-8179-586425C7D0D1}" srcOrd="2" destOrd="0" parTransId="{DFD4EDE7-E93C-4852-951D-ED8CAAC0FBC4}" sibTransId="{872640AC-5AB1-48ED-B209-C82B9FE5C017}"/>
    <dgm:cxn modelId="{084E1029-BFFF-4927-BE7A-915C99740229}" type="presOf" srcId="{BA88E8BF-872F-4C38-A073-EFD9FE2F23F2}" destId="{79C11631-60E0-4DB4-A831-BF3D56FD15F6}" srcOrd="0" destOrd="0" presId="urn:microsoft.com/office/officeart/2008/layout/RadialCluster"/>
    <dgm:cxn modelId="{6941AE57-CA39-4145-ACD3-5F317569372A}" type="presOf" srcId="{3E50DDE3-F4CA-4532-A686-F334070E7BC8}" destId="{BD00A41E-3DB9-4A41-B180-4CB80BBE8FEC}" srcOrd="0" destOrd="0" presId="urn:microsoft.com/office/officeart/2008/layout/RadialCluster"/>
    <dgm:cxn modelId="{26EE6485-CBC6-4912-91EE-A6C9B00B073D}" type="presOf" srcId="{DDF0ECA1-6E1C-452A-BF7C-E33445A07CEF}" destId="{DE9815FC-A67B-434B-8C16-CB00A2A0C304}" srcOrd="0" destOrd="0" presId="urn:microsoft.com/office/officeart/2008/layout/RadialCluster"/>
    <dgm:cxn modelId="{AC5E9911-CD86-4EB2-AEF1-FD6D6E5F2D90}" srcId="{F136E25F-42DE-44AF-BFBF-D0D825F01ED9}" destId="{BA88E8BF-872F-4C38-A073-EFD9FE2F23F2}" srcOrd="0" destOrd="0" parTransId="{43F066FB-B70D-40E8-A5BE-3C22DAB045E0}" sibTransId="{37FF0F14-5096-4EAC-9822-482907E5B88B}"/>
    <dgm:cxn modelId="{D1365F4B-CFBF-4816-B708-45410A813131}" type="presOf" srcId="{3129CA13-2B45-4F43-8179-586425C7D0D1}" destId="{7C4D3345-BD50-438E-856B-E3D8596D2FB6}" srcOrd="0" destOrd="0" presId="urn:microsoft.com/office/officeart/2008/layout/RadialCluster"/>
    <dgm:cxn modelId="{F836630C-5EBA-4718-BFCE-9C693F4C4352}" type="presOf" srcId="{DFD4EDE7-E93C-4852-951D-ED8CAAC0FBC4}" destId="{681CE4E9-4751-45B8-9279-383EE746822E}" srcOrd="0" destOrd="0" presId="urn:microsoft.com/office/officeart/2008/layout/RadialCluster"/>
    <dgm:cxn modelId="{13D3E99D-2BEB-482A-A8AB-EA3E10C5879E}" type="presParOf" srcId="{DE9815FC-A67B-434B-8C16-CB00A2A0C304}" destId="{883B20D1-115A-44A1-B269-F735ADE0C300}" srcOrd="0" destOrd="0" presId="urn:microsoft.com/office/officeart/2008/layout/RadialCluster"/>
    <dgm:cxn modelId="{19D21E7C-E7D2-4A15-B9FE-6470F3C45C81}" type="presParOf" srcId="{883B20D1-115A-44A1-B269-F735ADE0C300}" destId="{DC423353-BAB6-40E7-A771-A8A01D51E155}" srcOrd="0" destOrd="0" presId="urn:microsoft.com/office/officeart/2008/layout/RadialCluster"/>
    <dgm:cxn modelId="{56D17AC2-7AE8-4FAB-81A8-45D1A5E56378}" type="presParOf" srcId="{883B20D1-115A-44A1-B269-F735ADE0C300}" destId="{6130096E-0491-4F9A-B383-DCBBD27093C0}" srcOrd="1" destOrd="0" presId="urn:microsoft.com/office/officeart/2008/layout/RadialCluster"/>
    <dgm:cxn modelId="{0FDD393A-1ABE-468B-8DA8-03C770A6C0B6}" type="presParOf" srcId="{883B20D1-115A-44A1-B269-F735ADE0C300}" destId="{79C11631-60E0-4DB4-A831-BF3D56FD15F6}" srcOrd="2" destOrd="0" presId="urn:microsoft.com/office/officeart/2008/layout/RadialCluster"/>
    <dgm:cxn modelId="{7F9245AD-B9E4-413C-AC35-31C49D24E0AA}" type="presParOf" srcId="{883B20D1-115A-44A1-B269-F735ADE0C300}" destId="{BD00A41E-3DB9-4A41-B180-4CB80BBE8FEC}" srcOrd="3" destOrd="0" presId="urn:microsoft.com/office/officeart/2008/layout/RadialCluster"/>
    <dgm:cxn modelId="{ECDB3FD6-22F2-42B5-A71B-437B67F15C36}" type="presParOf" srcId="{883B20D1-115A-44A1-B269-F735ADE0C300}" destId="{137B35C3-F910-4A8B-A2B2-ACEE34359959}" srcOrd="4" destOrd="0" presId="urn:microsoft.com/office/officeart/2008/layout/RadialCluster"/>
    <dgm:cxn modelId="{1CAB24D2-CB37-42BF-B7E3-EB1B5BF4280E}" type="presParOf" srcId="{883B20D1-115A-44A1-B269-F735ADE0C300}" destId="{681CE4E9-4751-45B8-9279-383EE746822E}" srcOrd="5" destOrd="0" presId="urn:microsoft.com/office/officeart/2008/layout/RadialCluster"/>
    <dgm:cxn modelId="{7B67800E-E0EB-4AE8-A9C8-ABBDDCF494A6}" type="presParOf" srcId="{883B20D1-115A-44A1-B269-F735ADE0C300}" destId="{7C4D3345-BD50-438E-856B-E3D8596D2FB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DFBE0-8D81-4110-BC51-AC6F99C0CC79}">
      <dsp:nvSpPr>
        <dsp:cNvPr id="0" name=""/>
        <dsp:cNvSpPr/>
      </dsp:nvSpPr>
      <dsp:spPr>
        <a:xfrm>
          <a:off x="4171906" y="2729612"/>
          <a:ext cx="1905046" cy="21471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0894" y="3044060"/>
        <a:ext cx="1347070" cy="1518288"/>
      </dsp:txXfrm>
    </dsp:sp>
    <dsp:sp modelId="{A468B1AD-A28E-4CD0-B33F-8E7DC5DECD01}">
      <dsp:nvSpPr>
        <dsp:cNvPr id="0" name=""/>
        <dsp:cNvSpPr/>
      </dsp:nvSpPr>
      <dsp:spPr>
        <a:xfrm rot="16496503">
          <a:off x="4978144" y="2450435"/>
          <a:ext cx="522344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522344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6257" y="2461414"/>
        <a:ext cx="26117" cy="26117"/>
      </dsp:txXfrm>
    </dsp:sp>
    <dsp:sp modelId="{0067CFE3-85A6-479E-A501-1E0229FBF024}">
      <dsp:nvSpPr>
        <dsp:cNvPr id="0" name=""/>
        <dsp:cNvSpPr/>
      </dsp:nvSpPr>
      <dsp:spPr>
        <a:xfrm>
          <a:off x="4248165" y="0"/>
          <a:ext cx="2218394" cy="2218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১৮৫৮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3041" y="324876"/>
        <a:ext cx="1568642" cy="1568642"/>
      </dsp:txXfrm>
    </dsp:sp>
    <dsp:sp modelId="{5E56B387-4ABB-417B-BC1A-A79D08F137A6}">
      <dsp:nvSpPr>
        <dsp:cNvPr id="0" name=""/>
        <dsp:cNvSpPr/>
      </dsp:nvSpPr>
      <dsp:spPr>
        <a:xfrm rot="1284197">
          <a:off x="6018925" y="4159202"/>
          <a:ext cx="150153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150153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90248" y="4179486"/>
        <a:ext cx="7507" cy="7507"/>
      </dsp:txXfrm>
    </dsp:sp>
    <dsp:sp modelId="{1F790F7B-1D2E-49ED-9BD2-E8C4366ABE6E}">
      <dsp:nvSpPr>
        <dsp:cNvPr id="0" name=""/>
        <dsp:cNvSpPr/>
      </dsp:nvSpPr>
      <dsp:spPr>
        <a:xfrm>
          <a:off x="6087405" y="3506220"/>
          <a:ext cx="2218394" cy="22183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 ১৯৩৭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12281" y="3831096"/>
        <a:ext cx="1568642" cy="1568642"/>
      </dsp:txXfrm>
    </dsp:sp>
    <dsp:sp modelId="{67408F70-8BAF-4F38-81E7-D95C48FEF7FF}">
      <dsp:nvSpPr>
        <dsp:cNvPr id="0" name=""/>
        <dsp:cNvSpPr/>
      </dsp:nvSpPr>
      <dsp:spPr>
        <a:xfrm rot="9438298">
          <a:off x="3594935" y="4280365"/>
          <a:ext cx="662095" cy="48076"/>
        </a:xfrm>
        <a:custGeom>
          <a:avLst/>
          <a:gdLst/>
          <a:ahLst/>
          <a:cxnLst/>
          <a:rect l="0" t="0" r="0" b="0"/>
          <a:pathLst>
            <a:path>
              <a:moveTo>
                <a:pt x="0" y="24038"/>
              </a:moveTo>
              <a:lnTo>
                <a:pt x="662095" y="24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09430" y="4287851"/>
        <a:ext cx="33104" cy="33104"/>
      </dsp:txXfrm>
    </dsp:sp>
    <dsp:sp modelId="{4FDF4BC8-B37A-4941-B587-31D6CF7D2280}">
      <dsp:nvSpPr>
        <dsp:cNvPr id="0" name=""/>
        <dsp:cNvSpPr/>
      </dsp:nvSpPr>
      <dsp:spPr>
        <a:xfrm>
          <a:off x="1858306" y="3894293"/>
          <a:ext cx="1837407" cy="178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বাঙ্গালি বিজ্ঞানি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7388" y="4155149"/>
        <a:ext cx="1299243" cy="1259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3353-BAB6-40E7-A771-A8A01D51E155}">
      <dsp:nvSpPr>
        <dsp:cNvPr id="0" name=""/>
        <dsp:cNvSpPr/>
      </dsp:nvSpPr>
      <dsp:spPr>
        <a:xfrm>
          <a:off x="1143002" y="1219190"/>
          <a:ext cx="5126355" cy="2707125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স্টিভ জবস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75153" y="1351341"/>
        <a:ext cx="4862053" cy="2442823"/>
      </dsp:txXfrm>
    </dsp:sp>
    <dsp:sp modelId="{6130096E-0491-4F9A-B383-DCBBD27093C0}">
      <dsp:nvSpPr>
        <dsp:cNvPr id="0" name=""/>
        <dsp:cNvSpPr/>
      </dsp:nvSpPr>
      <dsp:spPr>
        <a:xfrm rot="15888812">
          <a:off x="3569891" y="1206927"/>
          <a:ext cx="246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11631-60E0-4DB4-A831-BF3D56FD15F6}">
      <dsp:nvSpPr>
        <dsp:cNvPr id="0" name=""/>
        <dsp:cNvSpPr/>
      </dsp:nvSpPr>
      <dsp:spPr>
        <a:xfrm>
          <a:off x="2100742" y="0"/>
          <a:ext cx="2852259" cy="119466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১৯৫৫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9061" y="58319"/>
        <a:ext cx="2735621" cy="1078025"/>
      </dsp:txXfrm>
    </dsp:sp>
    <dsp:sp modelId="{BD00A41E-3DB9-4A41-B180-4CB80BBE8FEC}">
      <dsp:nvSpPr>
        <dsp:cNvPr id="0" name=""/>
        <dsp:cNvSpPr/>
      </dsp:nvSpPr>
      <dsp:spPr>
        <a:xfrm rot="2419530">
          <a:off x="5294181" y="3944360"/>
          <a:ext cx="557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76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B35C3-F910-4A8B-A2B2-ACEE34359959}">
      <dsp:nvSpPr>
        <dsp:cNvPr id="0" name=""/>
        <dsp:cNvSpPr/>
      </dsp:nvSpPr>
      <dsp:spPr>
        <a:xfrm>
          <a:off x="4800611" y="3962404"/>
          <a:ext cx="2905338" cy="154479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মৃত্যু২০১১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6022" y="4037815"/>
        <a:ext cx="2754516" cy="1393973"/>
      </dsp:txXfrm>
    </dsp:sp>
    <dsp:sp modelId="{681CE4E9-4751-45B8-9279-383EE746822E}">
      <dsp:nvSpPr>
        <dsp:cNvPr id="0" name=""/>
        <dsp:cNvSpPr/>
      </dsp:nvSpPr>
      <dsp:spPr>
        <a:xfrm rot="7944589">
          <a:off x="2428879" y="3944351"/>
          <a:ext cx="488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854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D3345-BD50-438E-856B-E3D8596D2FB6}">
      <dsp:nvSpPr>
        <dsp:cNvPr id="0" name=""/>
        <dsp:cNvSpPr/>
      </dsp:nvSpPr>
      <dsp:spPr>
        <a:xfrm>
          <a:off x="-838205" y="3962387"/>
          <a:ext cx="4989584" cy="170836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অ্যাপল কম্পিউটারের প্রতিষ্ঠাতা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754809" y="4045783"/>
        <a:ext cx="4822792" cy="1541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2CAB9-FF0E-40BF-A7BE-7AC185B3BCD1}" type="datetimeFigureOut">
              <a:rPr lang="en-US" smtClean="0"/>
              <a:t>5/11/19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A6A8D-A025-4952-85FE-82F5F0862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A6A8D-A025-4952-85FE-82F5F0862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7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6129" y="655637"/>
            <a:ext cx="7315200" cy="2209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1227856"/>
            <a:r>
              <a:rPr lang="en-US" sz="24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Book Antiqua" pitchFamily="18" charset="0"/>
              </a:rPr>
              <a:t>Welcome to my class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476500"/>
            <a:ext cx="750692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4" y="2270919"/>
            <a:ext cx="3634563" cy="213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2270919"/>
            <a:ext cx="4495800" cy="3840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050" y="5257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নেটওয়ার্কিং মাধ্যমে ই-লার্নিং শিক্ষা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4" y="152400"/>
            <a:ext cx="7763866" cy="165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73" y="30480"/>
            <a:ext cx="4014787" cy="3810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43036" y="4352925"/>
            <a:ext cx="6143628" cy="17716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শিক্ষকের পাঠদান ভিডিওর মাধ্যমে বিভিন্ন স্কুলে পাঠদান।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063597" cy="31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/>
          <p:cNvSpPr/>
          <p:nvPr/>
        </p:nvSpPr>
        <p:spPr>
          <a:xfrm>
            <a:off x="457200" y="266700"/>
            <a:ext cx="8305800" cy="1104900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দলীয় কাজ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8100" y="4495800"/>
            <a:ext cx="8534400" cy="23622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কীভাবে বিশ্ব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      শক্তিশালী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18285"/>
            <a:ext cx="6172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371600" y="152400"/>
            <a:ext cx="6096000" cy="1905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28600" y="2626895"/>
            <a:ext cx="5562600" cy="373380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জগদীশ চন্দ্র বসু কোন দেশের বিজ্ঞানী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২।কম্পিউটারের জনক কে 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ফেসবুকের প্রতিষ্ঠাতা কে ?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43600" y="3124200"/>
            <a:ext cx="304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2819400" cy="884238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4" y="5014278"/>
            <a:ext cx="8928735" cy="18437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সংশ্লিষ্ট ব্যক্তিবর্গের নাম সহ তাদের আবিষ্কাররের নাম গুলো লিখে আনবে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30480"/>
            <a:ext cx="3962400" cy="4823176"/>
            <a:chOff x="228600" y="175698"/>
            <a:chExt cx="3962400" cy="4823176"/>
          </a:xfrm>
        </p:grpSpPr>
        <p:sp>
          <p:nvSpPr>
            <p:cNvPr id="3" name="Rectangle 2"/>
            <p:cNvSpPr/>
            <p:nvPr/>
          </p:nvSpPr>
          <p:spPr>
            <a:xfrm>
              <a:off x="228600" y="1371600"/>
              <a:ext cx="3962400" cy="2743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1015" y="1992749"/>
              <a:ext cx="807720" cy="10743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64030" y="1516578"/>
              <a:ext cx="807720" cy="2552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7045" y="1992748"/>
              <a:ext cx="807720" cy="10743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28600" y="175698"/>
              <a:ext cx="3882390" cy="116585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44843"/>
              <a:ext cx="39624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9085" y="4403561"/>
              <a:ext cx="3729990" cy="2868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4812" y="4720544"/>
              <a:ext cx="3518535" cy="278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8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 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828800"/>
            <a:ext cx="4419600" cy="2819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মাকসুদুল হক </a:t>
            </a:r>
          </a:p>
          <a:p>
            <a:pPr algn="ctr"/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 </a:t>
            </a:r>
          </a:p>
          <a:p>
            <a:pPr algn="ctr"/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চরশিবরামপুর ইসলামিয়া দাখিল মাদরাসা পাবনাসদর, পাবনা। </a:t>
            </a:r>
          </a:p>
          <a:p>
            <a:pPr algn="ctr"/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 নং- ০১৭২২  ৫৬৮৩৬২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1" y="1397584"/>
            <a:ext cx="3124200" cy="347921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6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181600" cy="86836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154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25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 BY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4343400" cy="45259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prstDash val="solid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2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defRPr/>
            </a:pPr>
            <a:r>
              <a:rPr lang="bn-BD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defRPr/>
            </a:pPr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লক্ষিপুর </a:t>
            </a:r>
            <a:r>
              <a:rPr lang="bn-BD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দাখিল মাদরাসা</a:t>
            </a:r>
          </a:p>
          <a:p>
            <a:pPr algn="r">
              <a:defRPr/>
            </a:pPr>
            <a:r>
              <a:rPr lang="bn-BD" sz="20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আটঘরিয়া, পাবনা।</a:t>
            </a:r>
          </a:p>
          <a:p>
            <a:pPr algn="r">
              <a:defRPr/>
            </a:pPr>
            <a:endParaRPr lang="en-US" sz="20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8" y="2204891"/>
            <a:ext cx="1038528" cy="12539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877823" y="2163901"/>
            <a:ext cx="2465740" cy="492443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</a:t>
            </a:r>
            <a:r>
              <a:rPr lang="bn-BD" sz="2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আলমগির হোসেন</a:t>
            </a:r>
            <a:endParaRPr lang="en-US" sz="2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4943474" y="1838324"/>
            <a:ext cx="4200525" cy="4287839"/>
          </a:xfrm>
          <a:prstGeom prst="snip1Rect">
            <a:avLst/>
          </a:prstGeom>
          <a:solidFill>
            <a:srgbClr val="FF99FF"/>
          </a:solidFill>
          <a:ln w="38100">
            <a:noFill/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দাখিল - 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9-10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 শ্রেণী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>
              <a:defRPr/>
            </a:pPr>
            <a:r>
              <a:rPr lang="bn-BD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0০</a:t>
            </a:r>
            <a:r>
              <a:rPr lang="bn-BD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১/২০১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BD" sz="2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4114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" y="3276600"/>
            <a:ext cx="7962900" cy="27392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প্রথম  </a:t>
            </a:r>
          </a:p>
          <a:p>
            <a:pPr>
              <a:spcBef>
                <a:spcPct val="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BD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আমাদের বাংলাদেশ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০০/০০/২০১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1830848" cy="23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8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 এবং চিন্তা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5" y="1143000"/>
            <a:ext cx="3814915" cy="2303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143000"/>
            <a:ext cx="3962400" cy="2303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810000"/>
            <a:ext cx="39624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9156"/>
            <a:ext cx="3505200" cy="22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bn-IN" dirty="0" smtClean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 </a:t>
            </a:r>
            <a:endParaRPr lang="en-US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বিশিষ্ট ব্যক্তিবর্গের অবদান বর্ণনা করতে পারবে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ই-লার্নিং এর ব্যবহার সম্পর্কিত সুবিধা সমূহ ব্যাখ্যা করতে পারবে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098670"/>
            <a:ext cx="2971800" cy="360997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71838" y="1563433"/>
            <a:ext cx="1276350" cy="609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95650" y="3624258"/>
            <a:ext cx="1276350" cy="609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7238" y="1483512"/>
            <a:ext cx="252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জন্ম -১৭৯১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7725" y="3554365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-১৮৭১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0213" y="158763"/>
            <a:ext cx="488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 কম্পিউটারের জনক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438" y="51054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8" y="4465880"/>
            <a:ext cx="3986212" cy="2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7920796"/>
              </p:ext>
            </p:extLst>
          </p:nvPr>
        </p:nvGraphicFramePr>
        <p:xfrm>
          <a:off x="1524000" y="304800"/>
          <a:ext cx="5638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6137" y="18326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Facebook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  <a14:imgEffect>
                      <a14:brightnessContrast bright="1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1131"/>
            <a:ext cx="3048000" cy="32398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33800" y="2099791"/>
            <a:ext cx="1676400" cy="69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88" y="183268"/>
            <a:ext cx="2505663" cy="17463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10200" y="3477162"/>
            <a:ext cx="2819400" cy="2466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১১৯ কোটির বেশি লোক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76800"/>
            <a:ext cx="4047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010400" y="1929596"/>
            <a:ext cx="484632" cy="1880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6288" y="2001664"/>
            <a:ext cx="2819400" cy="1138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১৯৮৪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2" grpId="0"/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94680"/>
              </p:ext>
            </p:extLst>
          </p:nvPr>
        </p:nvGraphicFramePr>
        <p:xfrm>
          <a:off x="381000" y="304800"/>
          <a:ext cx="8305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04800"/>
            <a:ext cx="3542043" cy="2238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8956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 তরঙ্গএর সাহায্য বিনা তারে তথ্য প্রেরণ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5334000"/>
            <a:ext cx="25146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জগদীশচন্দ্র বসু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21461"/>
              </p:ext>
            </p:extLst>
          </p:nvPr>
        </p:nvGraphicFramePr>
        <p:xfrm>
          <a:off x="990600" y="609600"/>
          <a:ext cx="6858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0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241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MADE BY </vt:lpstr>
      <vt:lpstr>আজকের পাঠ </vt:lpstr>
      <vt:lpstr>দেখ এবং চিন্তা কর </vt:lpstr>
      <vt:lpstr>এ অধ্যায় শেষে শিক্ষার্থীরা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সম্পাদনায়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124</cp:revision>
  <dcterms:created xsi:type="dcterms:W3CDTF">2006-08-16T00:00:00Z</dcterms:created>
  <dcterms:modified xsi:type="dcterms:W3CDTF">2019-05-11T03:22:46Z</dcterms:modified>
</cp:coreProperties>
</file>